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harset="1" panose="02000000000000000000"/>
      <p:regular r:id="rId10"/>
    </p:embeddedFont>
    <p:embeddedFont>
      <p:font typeface="Roboto Bold" charset="1" panose="02000000000000000000"/>
      <p:regular r:id="rId11"/>
    </p:embeddedFont>
    <p:embeddedFont>
      <p:font typeface="Roboto Italics" charset="1" panose="02000000000000000000"/>
      <p:regular r:id="rId12"/>
    </p:embeddedFont>
    <p:embeddedFont>
      <p:font typeface="Roboto Bold Italics" charset="1" panose="02000000000000000000"/>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
      <p:font typeface="Canva Sans Medium" charset="1" panose="020B0603030501040103"/>
      <p:regular r:id="rId18"/>
    </p:embeddedFont>
    <p:embeddedFont>
      <p:font typeface="Canva Sans Medium Italics" charset="1" panose="020B06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994724" y="4681991"/>
            <a:ext cx="11581511" cy="4331722"/>
            <a:chOff x="0" y="0"/>
            <a:chExt cx="15442014" cy="5775629"/>
          </a:xfrm>
        </p:grpSpPr>
        <p:sp>
          <p:nvSpPr>
            <p:cNvPr name="TextBox 3" id="3"/>
            <p:cNvSpPr txBox="true"/>
            <p:nvPr/>
          </p:nvSpPr>
          <p:spPr>
            <a:xfrm rot="0">
              <a:off x="0" y="4982937"/>
              <a:ext cx="15442014" cy="792692"/>
            </a:xfrm>
            <a:prstGeom prst="rect">
              <a:avLst/>
            </a:prstGeom>
          </p:spPr>
          <p:txBody>
            <a:bodyPr anchor="t" rtlCol="false" tIns="0" lIns="0" bIns="0" rIns="0">
              <a:spAutoFit/>
            </a:bodyPr>
            <a:lstStyle/>
            <a:p>
              <a:pPr>
                <a:lnSpc>
                  <a:spcPts val="4900"/>
                </a:lnSpc>
                <a:spcBef>
                  <a:spcPct val="0"/>
                </a:spcBef>
              </a:pPr>
              <a:r>
                <a:rPr lang="en-US" sz="3500">
                  <a:solidFill>
                    <a:srgbClr val="F50E0E"/>
                  </a:solidFill>
                  <a:latin typeface="Roboto Bold"/>
                </a:rPr>
                <a:t>Datum I Uhrzeit I Ort</a:t>
              </a:r>
            </a:p>
          </p:txBody>
        </p:sp>
        <p:sp>
          <p:nvSpPr>
            <p:cNvPr name="TextBox 4" id="4"/>
            <p:cNvSpPr txBox="true"/>
            <p:nvPr/>
          </p:nvSpPr>
          <p:spPr>
            <a:xfrm rot="0">
              <a:off x="0" y="161925"/>
              <a:ext cx="15442014" cy="4600575"/>
            </a:xfrm>
            <a:prstGeom prst="rect">
              <a:avLst/>
            </a:prstGeom>
          </p:spPr>
          <p:txBody>
            <a:bodyPr anchor="t" rtlCol="false" tIns="0" lIns="0" bIns="0" rIns="0">
              <a:spAutoFit/>
            </a:bodyPr>
            <a:lstStyle/>
            <a:p>
              <a:pPr>
                <a:lnSpc>
                  <a:spcPts val="13125"/>
                </a:lnSpc>
              </a:pPr>
              <a:r>
                <a:rPr lang="en-US" sz="12500">
                  <a:solidFill>
                    <a:srgbClr val="000000"/>
                  </a:solidFill>
                  <a:latin typeface="Roboto Bold"/>
                </a:rPr>
                <a:t>Titel der Veranstaltung</a:t>
              </a:r>
            </a:p>
          </p:txBody>
        </p:sp>
      </p:grpSp>
      <p:sp>
        <p:nvSpPr>
          <p:cNvPr name="Freeform 5" id="5"/>
          <p:cNvSpPr/>
          <p:nvPr/>
        </p:nvSpPr>
        <p:spPr>
          <a:xfrm flipH="false" flipV="false" rot="0">
            <a:off x="15590316" y="0"/>
            <a:ext cx="2697684" cy="4059211"/>
          </a:xfrm>
          <a:custGeom>
            <a:avLst/>
            <a:gdLst/>
            <a:ahLst/>
            <a:cxnLst/>
            <a:rect r="r" b="b" t="t" l="l"/>
            <a:pathLst>
              <a:path h="4059211" w="2697684">
                <a:moveTo>
                  <a:pt x="0" y="0"/>
                </a:moveTo>
                <a:lnTo>
                  <a:pt x="2697684" y="0"/>
                </a:lnTo>
                <a:lnTo>
                  <a:pt x="2697684" y="4059211"/>
                </a:lnTo>
                <a:lnTo>
                  <a:pt x="0" y="4059211"/>
                </a:lnTo>
                <a:lnTo>
                  <a:pt x="0" y="0"/>
                </a:lnTo>
                <a:close/>
              </a:path>
            </a:pathLst>
          </a:custGeom>
          <a:blipFill>
            <a:blip r:embed="rId2"/>
            <a:stretch>
              <a:fillRect l="0" t="0" r="0" b="0"/>
            </a:stretch>
          </a:blipFill>
        </p:spPr>
      </p:sp>
      <p:sp>
        <p:nvSpPr>
          <p:cNvPr name="AutoShape 6" id="6"/>
          <p:cNvSpPr/>
          <p:nvPr/>
        </p:nvSpPr>
        <p:spPr>
          <a:xfrm rot="0">
            <a:off x="-21398" y="0"/>
            <a:ext cx="1050098" cy="2060685"/>
          </a:xfrm>
          <a:prstGeom prst="rect">
            <a:avLst/>
          </a:prstGeom>
          <a:solidFill>
            <a:srgbClr val="F50E0E"/>
          </a:solidFill>
        </p:spPr>
      </p:sp>
      <p:sp>
        <p:nvSpPr>
          <p:cNvPr name="AutoShape 7" id="7"/>
          <p:cNvSpPr/>
          <p:nvPr/>
        </p:nvSpPr>
        <p:spPr>
          <a:xfrm rot="0">
            <a:off x="-21398" y="2060685"/>
            <a:ext cx="1050098" cy="2060685"/>
          </a:xfrm>
          <a:prstGeom prst="rect">
            <a:avLst/>
          </a:prstGeom>
          <a:solidFill>
            <a:srgbClr val="B8D93A"/>
          </a:solidFill>
        </p:spPr>
      </p:sp>
      <p:sp>
        <p:nvSpPr>
          <p:cNvPr name="AutoShape 8" id="8"/>
          <p:cNvSpPr/>
          <p:nvPr/>
        </p:nvSpPr>
        <p:spPr>
          <a:xfrm rot="0">
            <a:off x="-19046" y="6173843"/>
            <a:ext cx="1047746" cy="2060685"/>
          </a:xfrm>
          <a:prstGeom prst="rect">
            <a:avLst/>
          </a:prstGeom>
          <a:solidFill>
            <a:srgbClr val="8C0F95"/>
          </a:solidFill>
        </p:spPr>
      </p:sp>
      <p:sp>
        <p:nvSpPr>
          <p:cNvPr name="AutoShape 9" id="9"/>
          <p:cNvSpPr/>
          <p:nvPr/>
        </p:nvSpPr>
        <p:spPr>
          <a:xfrm rot="0">
            <a:off x="-21398" y="4113157"/>
            <a:ext cx="1050098" cy="2060685"/>
          </a:xfrm>
          <a:prstGeom prst="rect">
            <a:avLst/>
          </a:prstGeom>
          <a:solidFill>
            <a:srgbClr val="F57C00"/>
          </a:solidFill>
        </p:spPr>
      </p:sp>
      <p:sp>
        <p:nvSpPr>
          <p:cNvPr name="AutoShape 10" id="10"/>
          <p:cNvSpPr/>
          <p:nvPr/>
        </p:nvSpPr>
        <p:spPr>
          <a:xfrm rot="0">
            <a:off x="-21398" y="8243722"/>
            <a:ext cx="1050098" cy="2043278"/>
          </a:xfrm>
          <a:prstGeom prst="rect">
            <a:avLst/>
          </a:prstGeom>
          <a:solidFill>
            <a:srgbClr val="9AABB8"/>
          </a:solidFill>
        </p:spPr>
      </p:sp>
      <p:grpSp>
        <p:nvGrpSpPr>
          <p:cNvPr name="Group 11" id="11"/>
          <p:cNvGrpSpPr/>
          <p:nvPr/>
        </p:nvGrpSpPr>
        <p:grpSpPr>
          <a:xfrm rot="0">
            <a:off x="1028700" y="9851453"/>
            <a:ext cx="17259300" cy="435547"/>
            <a:chOff x="0" y="0"/>
            <a:chExt cx="4141777" cy="104520"/>
          </a:xfrm>
        </p:grpSpPr>
        <p:sp>
          <p:nvSpPr>
            <p:cNvPr name="Freeform 12" id="12"/>
            <p:cNvSpPr/>
            <p:nvPr/>
          </p:nvSpPr>
          <p:spPr>
            <a:xfrm flipH="false" flipV="false" rot="0">
              <a:off x="0" y="0"/>
              <a:ext cx="4141777" cy="104520"/>
            </a:xfrm>
            <a:custGeom>
              <a:avLst/>
              <a:gdLst/>
              <a:ahLst/>
              <a:cxnLst/>
              <a:rect r="r" b="b" t="t" l="l"/>
              <a:pathLst>
                <a:path h="104520" w="4141777">
                  <a:moveTo>
                    <a:pt x="0" y="0"/>
                  </a:moveTo>
                  <a:lnTo>
                    <a:pt x="4141777" y="0"/>
                  </a:lnTo>
                  <a:lnTo>
                    <a:pt x="4141777" y="104520"/>
                  </a:lnTo>
                  <a:lnTo>
                    <a:pt x="0" y="104520"/>
                  </a:lnTo>
                  <a:close/>
                </a:path>
              </a:pathLst>
            </a:custGeom>
            <a:solidFill>
              <a:srgbClr val="000000"/>
            </a:solidFill>
          </p:spPr>
        </p:sp>
        <p:sp>
          <p:nvSpPr>
            <p:cNvPr name="TextBox 13" id="13"/>
            <p:cNvSpPr txBox="true"/>
            <p:nvPr/>
          </p:nvSpPr>
          <p:spPr>
            <a:xfrm>
              <a:off x="0" y="-28575"/>
              <a:ext cx="4141777" cy="133095"/>
            </a:xfrm>
            <a:prstGeom prst="rect">
              <a:avLst/>
            </a:prstGeom>
          </p:spPr>
          <p:txBody>
            <a:bodyPr anchor="ctr" rtlCol="false" tIns="160926" lIns="160926" bIns="160926" rIns="160926"/>
            <a:lstStyle/>
            <a:p>
              <a:pPr algn="ctr">
                <a:lnSpc>
                  <a:spcPts val="2056"/>
                </a:lnSpc>
              </a:pPr>
            </a:p>
          </p:txBody>
        </p:sp>
      </p:grpSp>
      <p:sp>
        <p:nvSpPr>
          <p:cNvPr name="TextBox 14" id="14"/>
          <p:cNvSpPr txBox="true"/>
          <p:nvPr/>
        </p:nvSpPr>
        <p:spPr>
          <a:xfrm rot="0">
            <a:off x="819150" y="9887371"/>
            <a:ext cx="17259300" cy="316230"/>
          </a:xfrm>
          <a:prstGeom prst="rect">
            <a:avLst/>
          </a:prstGeom>
        </p:spPr>
        <p:txBody>
          <a:bodyPr anchor="t" rtlCol="false" tIns="0" lIns="0" bIns="0" rIns="0">
            <a:spAutoFit/>
          </a:bodyPr>
          <a:lstStyle/>
          <a:p>
            <a:pPr algn="r">
              <a:lnSpc>
                <a:spcPts val="2520"/>
              </a:lnSpc>
            </a:pPr>
            <a:r>
              <a:rPr lang="en-US" sz="1800">
                <a:solidFill>
                  <a:srgbClr val="FFFFFF"/>
                </a:solidFill>
                <a:latin typeface="Roboto"/>
              </a:rPr>
              <a:t>Bruchsal · Forst · Karlsdorf-Neuthard · Kraichtal · Oberhausen-Rheinhausen · Ubstadt-Weiher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1398" y="0"/>
            <a:ext cx="434981" cy="2060685"/>
          </a:xfrm>
          <a:prstGeom prst="rect">
            <a:avLst/>
          </a:prstGeom>
          <a:solidFill>
            <a:srgbClr val="F50E0E"/>
          </a:solidFill>
        </p:spPr>
      </p:sp>
      <p:sp>
        <p:nvSpPr>
          <p:cNvPr name="AutoShape 3" id="3"/>
          <p:cNvSpPr/>
          <p:nvPr/>
        </p:nvSpPr>
        <p:spPr>
          <a:xfrm rot="0">
            <a:off x="-21398" y="2060685"/>
            <a:ext cx="439390" cy="2060685"/>
          </a:xfrm>
          <a:prstGeom prst="rect">
            <a:avLst/>
          </a:prstGeom>
          <a:solidFill>
            <a:srgbClr val="B8D93A"/>
          </a:solidFill>
        </p:spPr>
      </p:sp>
      <p:sp>
        <p:nvSpPr>
          <p:cNvPr name="AutoShape 4" id="4"/>
          <p:cNvSpPr/>
          <p:nvPr/>
        </p:nvSpPr>
        <p:spPr>
          <a:xfrm rot="0">
            <a:off x="-19046" y="6173843"/>
            <a:ext cx="437037" cy="2060685"/>
          </a:xfrm>
          <a:prstGeom prst="rect">
            <a:avLst/>
          </a:prstGeom>
          <a:solidFill>
            <a:srgbClr val="8C0F95"/>
          </a:solidFill>
        </p:spPr>
      </p:sp>
      <p:sp>
        <p:nvSpPr>
          <p:cNvPr name="AutoShape 5" id="5"/>
          <p:cNvSpPr/>
          <p:nvPr/>
        </p:nvSpPr>
        <p:spPr>
          <a:xfrm rot="0">
            <a:off x="-21398" y="4113157"/>
            <a:ext cx="439390" cy="2060685"/>
          </a:xfrm>
          <a:prstGeom prst="rect">
            <a:avLst/>
          </a:prstGeom>
          <a:solidFill>
            <a:srgbClr val="F57C00"/>
          </a:solidFill>
        </p:spPr>
      </p:sp>
      <p:sp>
        <p:nvSpPr>
          <p:cNvPr name="AutoShape 6" id="6"/>
          <p:cNvSpPr/>
          <p:nvPr/>
        </p:nvSpPr>
        <p:spPr>
          <a:xfrm rot="0">
            <a:off x="-21398" y="8243722"/>
            <a:ext cx="439390" cy="2043278"/>
          </a:xfrm>
          <a:prstGeom prst="rect">
            <a:avLst/>
          </a:prstGeom>
          <a:solidFill>
            <a:srgbClr val="9AABB8"/>
          </a:solidFill>
        </p:spPr>
      </p:sp>
      <p:sp>
        <p:nvSpPr>
          <p:cNvPr name="Freeform 7" id="7"/>
          <p:cNvSpPr/>
          <p:nvPr/>
        </p:nvSpPr>
        <p:spPr>
          <a:xfrm flipH="false" flipV="false" rot="0">
            <a:off x="16849526" y="0"/>
            <a:ext cx="1438474" cy="2164475"/>
          </a:xfrm>
          <a:custGeom>
            <a:avLst/>
            <a:gdLst/>
            <a:ahLst/>
            <a:cxnLst/>
            <a:rect r="r" b="b" t="t" l="l"/>
            <a:pathLst>
              <a:path h="2164475" w="1438474">
                <a:moveTo>
                  <a:pt x="0" y="0"/>
                </a:moveTo>
                <a:lnTo>
                  <a:pt x="1438474" y="0"/>
                </a:lnTo>
                <a:lnTo>
                  <a:pt x="1438474" y="2164475"/>
                </a:lnTo>
                <a:lnTo>
                  <a:pt x="0" y="2164475"/>
                </a:lnTo>
                <a:lnTo>
                  <a:pt x="0" y="0"/>
                </a:lnTo>
                <a:close/>
              </a:path>
            </a:pathLst>
          </a:custGeom>
          <a:blipFill>
            <a:blip r:embed="rId2"/>
            <a:stretch>
              <a:fillRect l="0" t="0" r="0" b="0"/>
            </a:stretch>
          </a:blipFill>
        </p:spPr>
      </p:sp>
      <p:sp>
        <p:nvSpPr>
          <p:cNvPr name="TextBox 8" id="8"/>
          <p:cNvSpPr txBox="true"/>
          <p:nvPr/>
        </p:nvSpPr>
        <p:spPr>
          <a:xfrm rot="0">
            <a:off x="2171700" y="3962400"/>
            <a:ext cx="6302706" cy="1390650"/>
          </a:xfrm>
          <a:prstGeom prst="rect">
            <a:avLst/>
          </a:prstGeom>
        </p:spPr>
        <p:txBody>
          <a:bodyPr anchor="t" rtlCol="false" tIns="0" lIns="0" bIns="0" rIns="0">
            <a:spAutoFit/>
          </a:bodyPr>
          <a:lstStyle/>
          <a:p>
            <a:pPr>
              <a:lnSpc>
                <a:spcPts val="10800"/>
              </a:lnSpc>
            </a:pPr>
            <a:r>
              <a:rPr lang="en-US" sz="9000">
                <a:solidFill>
                  <a:srgbClr val="000000"/>
                </a:solidFill>
                <a:latin typeface="Roboto Bold"/>
              </a:rPr>
              <a:t>Agenda</a:t>
            </a:r>
          </a:p>
        </p:txBody>
      </p:sp>
      <p:sp>
        <p:nvSpPr>
          <p:cNvPr name="TextBox 9" id="9"/>
          <p:cNvSpPr txBox="true"/>
          <p:nvPr/>
        </p:nvSpPr>
        <p:spPr>
          <a:xfrm rot="0">
            <a:off x="11124710" y="9771818"/>
            <a:ext cx="6972300" cy="257175"/>
          </a:xfrm>
          <a:prstGeom prst="rect">
            <a:avLst/>
          </a:prstGeom>
        </p:spPr>
        <p:txBody>
          <a:bodyPr anchor="t" rtlCol="false" tIns="0" lIns="0" bIns="0" rIns="0">
            <a:spAutoFit/>
          </a:bodyPr>
          <a:lstStyle/>
          <a:p>
            <a:pPr algn="r" marL="0" indent="0" lvl="0">
              <a:lnSpc>
                <a:spcPts val="1950"/>
              </a:lnSpc>
              <a:spcBef>
                <a:spcPct val="0"/>
              </a:spcBef>
            </a:pPr>
            <a:r>
              <a:rPr lang="en-US" sz="1500" spc="15">
                <a:solidFill>
                  <a:srgbClr val="000000"/>
                </a:solidFill>
                <a:latin typeface="Roboto Bold"/>
              </a:rPr>
              <a:t>Musik- und Kunstschule Bruchsal</a:t>
            </a:r>
            <a:r>
              <a:rPr lang="en-US" sz="1500" spc="15">
                <a:solidFill>
                  <a:srgbClr val="000000"/>
                </a:solidFill>
                <a:latin typeface="Roboto"/>
              </a:rPr>
              <a:t> </a:t>
            </a:r>
            <a:r>
              <a:rPr lang="en-US" sz="1500" spc="15" u="none">
                <a:solidFill>
                  <a:srgbClr val="000000"/>
                </a:solidFill>
                <a:latin typeface="Roboto"/>
              </a:rPr>
              <a:t>| 20. Januar 2024</a:t>
            </a:r>
          </a:p>
        </p:txBody>
      </p:sp>
      <p:sp>
        <p:nvSpPr>
          <p:cNvPr name="TextBox 10" id="10"/>
          <p:cNvSpPr txBox="true"/>
          <p:nvPr/>
        </p:nvSpPr>
        <p:spPr>
          <a:xfrm rot="0">
            <a:off x="9982200" y="2981325"/>
            <a:ext cx="6654003" cy="3209925"/>
          </a:xfrm>
          <a:prstGeom prst="rect">
            <a:avLst/>
          </a:prstGeom>
        </p:spPr>
        <p:txBody>
          <a:bodyPr anchor="t" rtlCol="false" tIns="0" lIns="0" bIns="0" rIns="0">
            <a:spAutoFit/>
          </a:bodyPr>
          <a:lstStyle/>
          <a:p>
            <a:pPr>
              <a:lnSpc>
                <a:spcPts val="5100"/>
              </a:lnSpc>
            </a:pPr>
            <a:r>
              <a:rPr lang="en-US" sz="3000">
                <a:solidFill>
                  <a:srgbClr val="F50E0E"/>
                </a:solidFill>
                <a:latin typeface="Roboto Bold"/>
              </a:rPr>
              <a:t>TOP 1:</a:t>
            </a:r>
            <a:r>
              <a:rPr lang="en-US" sz="3000">
                <a:solidFill>
                  <a:srgbClr val="F50E0E"/>
                </a:solidFill>
                <a:latin typeface="Roboto"/>
              </a:rPr>
              <a:t> </a:t>
            </a:r>
            <a:r>
              <a:rPr lang="en-US" sz="3000">
                <a:solidFill>
                  <a:srgbClr val="000000"/>
                </a:solidFill>
                <a:latin typeface="Roboto"/>
              </a:rPr>
              <a:t>Tagesordnungspunkt 1</a:t>
            </a:r>
          </a:p>
          <a:p>
            <a:pPr>
              <a:lnSpc>
                <a:spcPts val="5100"/>
              </a:lnSpc>
            </a:pPr>
            <a:r>
              <a:rPr lang="en-US" sz="3000">
                <a:solidFill>
                  <a:srgbClr val="B8D93A"/>
                </a:solidFill>
                <a:latin typeface="Roboto Bold"/>
              </a:rPr>
              <a:t>TOP 2:</a:t>
            </a:r>
            <a:r>
              <a:rPr lang="en-US" sz="3000">
                <a:solidFill>
                  <a:srgbClr val="000000"/>
                </a:solidFill>
                <a:latin typeface="Roboto"/>
              </a:rPr>
              <a:t> Tagesordnungspunkt 1</a:t>
            </a:r>
          </a:p>
          <a:p>
            <a:pPr>
              <a:lnSpc>
                <a:spcPts val="5100"/>
              </a:lnSpc>
            </a:pPr>
            <a:r>
              <a:rPr lang="en-US" sz="3000">
                <a:solidFill>
                  <a:srgbClr val="F57C00"/>
                </a:solidFill>
                <a:latin typeface="Roboto Bold"/>
              </a:rPr>
              <a:t>TOP 3:</a:t>
            </a:r>
            <a:r>
              <a:rPr lang="en-US" sz="3000">
                <a:solidFill>
                  <a:srgbClr val="000000"/>
                </a:solidFill>
                <a:latin typeface="Roboto"/>
              </a:rPr>
              <a:t> Tagesordnungspunkt 1</a:t>
            </a:r>
          </a:p>
          <a:p>
            <a:pPr>
              <a:lnSpc>
                <a:spcPts val="5100"/>
              </a:lnSpc>
            </a:pPr>
            <a:r>
              <a:rPr lang="en-US" sz="3000">
                <a:solidFill>
                  <a:srgbClr val="8C0F95"/>
                </a:solidFill>
                <a:latin typeface="Roboto Bold"/>
              </a:rPr>
              <a:t>TOP 4:</a:t>
            </a:r>
            <a:r>
              <a:rPr lang="en-US" sz="3000">
                <a:solidFill>
                  <a:srgbClr val="000000"/>
                </a:solidFill>
                <a:latin typeface="Roboto"/>
              </a:rPr>
              <a:t> Tagesordnungspunkt 1</a:t>
            </a:r>
          </a:p>
          <a:p>
            <a:pPr>
              <a:lnSpc>
                <a:spcPts val="5100"/>
              </a:lnSpc>
            </a:pPr>
            <a:r>
              <a:rPr lang="en-US" sz="3000">
                <a:solidFill>
                  <a:srgbClr val="9AABB8"/>
                </a:solidFill>
                <a:latin typeface="Roboto Bold"/>
              </a:rPr>
              <a:t>TOP 5:</a:t>
            </a:r>
            <a:r>
              <a:rPr lang="en-US" sz="3000">
                <a:solidFill>
                  <a:srgbClr val="000000"/>
                </a:solidFill>
                <a:latin typeface="Roboto"/>
              </a:rPr>
              <a:t> Tagesordnungspunkt 1</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1398" y="0"/>
            <a:ext cx="434981" cy="2060685"/>
          </a:xfrm>
          <a:prstGeom prst="rect">
            <a:avLst/>
          </a:prstGeom>
          <a:solidFill>
            <a:srgbClr val="F50E0E"/>
          </a:solidFill>
        </p:spPr>
      </p:sp>
      <p:sp>
        <p:nvSpPr>
          <p:cNvPr name="AutoShape 3" id="3"/>
          <p:cNvSpPr/>
          <p:nvPr/>
        </p:nvSpPr>
        <p:spPr>
          <a:xfrm rot="0">
            <a:off x="-21398" y="2060685"/>
            <a:ext cx="439390" cy="2060685"/>
          </a:xfrm>
          <a:prstGeom prst="rect">
            <a:avLst/>
          </a:prstGeom>
          <a:solidFill>
            <a:srgbClr val="B8D93A"/>
          </a:solidFill>
        </p:spPr>
      </p:sp>
      <p:sp>
        <p:nvSpPr>
          <p:cNvPr name="AutoShape 4" id="4"/>
          <p:cNvSpPr/>
          <p:nvPr/>
        </p:nvSpPr>
        <p:spPr>
          <a:xfrm rot="0">
            <a:off x="-19046" y="6173843"/>
            <a:ext cx="437037" cy="2060685"/>
          </a:xfrm>
          <a:prstGeom prst="rect">
            <a:avLst/>
          </a:prstGeom>
          <a:solidFill>
            <a:srgbClr val="8C0F95"/>
          </a:solidFill>
        </p:spPr>
      </p:sp>
      <p:sp>
        <p:nvSpPr>
          <p:cNvPr name="AutoShape 5" id="5"/>
          <p:cNvSpPr/>
          <p:nvPr/>
        </p:nvSpPr>
        <p:spPr>
          <a:xfrm rot="0">
            <a:off x="-21398" y="4113157"/>
            <a:ext cx="439390" cy="2060685"/>
          </a:xfrm>
          <a:prstGeom prst="rect">
            <a:avLst/>
          </a:prstGeom>
          <a:solidFill>
            <a:srgbClr val="F57C00"/>
          </a:solidFill>
        </p:spPr>
      </p:sp>
      <p:sp>
        <p:nvSpPr>
          <p:cNvPr name="AutoShape 6" id="6"/>
          <p:cNvSpPr/>
          <p:nvPr/>
        </p:nvSpPr>
        <p:spPr>
          <a:xfrm rot="0">
            <a:off x="-21398" y="8243722"/>
            <a:ext cx="439390" cy="2043278"/>
          </a:xfrm>
          <a:prstGeom prst="rect">
            <a:avLst/>
          </a:prstGeom>
          <a:solidFill>
            <a:srgbClr val="9AABB8"/>
          </a:solidFill>
        </p:spPr>
      </p:sp>
      <p:sp>
        <p:nvSpPr>
          <p:cNvPr name="Freeform 7" id="7"/>
          <p:cNvSpPr/>
          <p:nvPr/>
        </p:nvSpPr>
        <p:spPr>
          <a:xfrm flipH="false" flipV="false" rot="0">
            <a:off x="16849526" y="0"/>
            <a:ext cx="1438474" cy="2164475"/>
          </a:xfrm>
          <a:custGeom>
            <a:avLst/>
            <a:gdLst/>
            <a:ahLst/>
            <a:cxnLst/>
            <a:rect r="r" b="b" t="t" l="l"/>
            <a:pathLst>
              <a:path h="2164475" w="1438474">
                <a:moveTo>
                  <a:pt x="0" y="0"/>
                </a:moveTo>
                <a:lnTo>
                  <a:pt x="1438474" y="0"/>
                </a:lnTo>
                <a:lnTo>
                  <a:pt x="1438474" y="2164475"/>
                </a:lnTo>
                <a:lnTo>
                  <a:pt x="0" y="2164475"/>
                </a:lnTo>
                <a:lnTo>
                  <a:pt x="0" y="0"/>
                </a:lnTo>
                <a:close/>
              </a:path>
            </a:pathLst>
          </a:custGeom>
          <a:blipFill>
            <a:blip r:embed="rId2"/>
            <a:stretch>
              <a:fillRect l="0" t="0" r="0" b="0"/>
            </a:stretch>
          </a:blipFill>
        </p:spPr>
      </p:sp>
      <p:grpSp>
        <p:nvGrpSpPr>
          <p:cNvPr name="Group 8" id="8"/>
          <p:cNvGrpSpPr/>
          <p:nvPr/>
        </p:nvGrpSpPr>
        <p:grpSpPr>
          <a:xfrm rot="0">
            <a:off x="417992" y="0"/>
            <a:ext cx="7849418" cy="10287000"/>
            <a:chOff x="0" y="0"/>
            <a:chExt cx="4845320" cy="6350000"/>
          </a:xfrm>
        </p:grpSpPr>
        <p:sp>
          <p:nvSpPr>
            <p:cNvPr name="Freeform 9" id="9"/>
            <p:cNvSpPr/>
            <p:nvPr/>
          </p:nvSpPr>
          <p:spPr>
            <a:xfrm flipH="false" flipV="false" rot="0">
              <a:off x="0" y="0"/>
              <a:ext cx="4845320" cy="6350000"/>
            </a:xfrm>
            <a:custGeom>
              <a:avLst/>
              <a:gdLst/>
              <a:ahLst/>
              <a:cxnLst/>
              <a:rect r="r" b="b" t="t" l="l"/>
              <a:pathLst>
                <a:path h="6350000" w="4845320">
                  <a:moveTo>
                    <a:pt x="0" y="0"/>
                  </a:moveTo>
                  <a:lnTo>
                    <a:pt x="4845320" y="0"/>
                  </a:lnTo>
                  <a:lnTo>
                    <a:pt x="4845320" y="6350000"/>
                  </a:lnTo>
                  <a:lnTo>
                    <a:pt x="0" y="6350000"/>
                  </a:lnTo>
                  <a:close/>
                </a:path>
              </a:pathLst>
            </a:custGeom>
            <a:solidFill>
              <a:srgbClr val="000000">
                <a:alpha val="0"/>
              </a:srgbClr>
            </a:solidFill>
            <a:ln w="12700">
              <a:solidFill>
                <a:srgbClr val="000000"/>
              </a:solidFill>
            </a:ln>
          </p:spPr>
        </p:sp>
      </p:grpSp>
      <p:sp>
        <p:nvSpPr>
          <p:cNvPr name="TextBox 10" id="10"/>
          <p:cNvSpPr txBox="true"/>
          <p:nvPr/>
        </p:nvSpPr>
        <p:spPr>
          <a:xfrm rot="0">
            <a:off x="8953500" y="2376420"/>
            <a:ext cx="6302706" cy="866775"/>
          </a:xfrm>
          <a:prstGeom prst="rect">
            <a:avLst/>
          </a:prstGeom>
        </p:spPr>
        <p:txBody>
          <a:bodyPr anchor="t" rtlCol="false" tIns="0" lIns="0" bIns="0" rIns="0">
            <a:spAutoFit/>
          </a:bodyPr>
          <a:lstStyle/>
          <a:p>
            <a:pPr>
              <a:lnSpc>
                <a:spcPts val="6720"/>
              </a:lnSpc>
            </a:pPr>
            <a:r>
              <a:rPr lang="en-US" sz="5600">
                <a:solidFill>
                  <a:srgbClr val="000000"/>
                </a:solidFill>
                <a:latin typeface="Roboto Bold"/>
              </a:rPr>
              <a:t>Überschrift</a:t>
            </a:r>
          </a:p>
        </p:txBody>
      </p:sp>
      <p:sp>
        <p:nvSpPr>
          <p:cNvPr name="TextBox 11" id="11"/>
          <p:cNvSpPr txBox="true"/>
          <p:nvPr/>
        </p:nvSpPr>
        <p:spPr>
          <a:xfrm rot="0">
            <a:off x="11124710" y="9771818"/>
            <a:ext cx="6972300" cy="257175"/>
          </a:xfrm>
          <a:prstGeom prst="rect">
            <a:avLst/>
          </a:prstGeom>
        </p:spPr>
        <p:txBody>
          <a:bodyPr anchor="t" rtlCol="false" tIns="0" lIns="0" bIns="0" rIns="0">
            <a:spAutoFit/>
          </a:bodyPr>
          <a:lstStyle/>
          <a:p>
            <a:pPr algn="r" marL="0" indent="0" lvl="0">
              <a:lnSpc>
                <a:spcPts val="1950"/>
              </a:lnSpc>
              <a:spcBef>
                <a:spcPct val="0"/>
              </a:spcBef>
            </a:pPr>
            <a:r>
              <a:rPr lang="en-US" sz="1500" spc="15">
                <a:solidFill>
                  <a:srgbClr val="000000"/>
                </a:solidFill>
                <a:latin typeface="Roboto Bold"/>
              </a:rPr>
              <a:t>Musik- und Kunstschule Bruchsal</a:t>
            </a:r>
            <a:r>
              <a:rPr lang="en-US" sz="1500" spc="15">
                <a:solidFill>
                  <a:srgbClr val="000000"/>
                </a:solidFill>
                <a:latin typeface="Roboto"/>
              </a:rPr>
              <a:t> </a:t>
            </a:r>
            <a:r>
              <a:rPr lang="en-US" sz="1500" spc="15" u="none">
                <a:solidFill>
                  <a:srgbClr val="000000"/>
                </a:solidFill>
                <a:latin typeface="Roboto"/>
              </a:rPr>
              <a:t>| 20. Januar 2024</a:t>
            </a:r>
          </a:p>
        </p:txBody>
      </p:sp>
      <p:sp>
        <p:nvSpPr>
          <p:cNvPr name="TextBox 12" id="12"/>
          <p:cNvSpPr txBox="true"/>
          <p:nvPr/>
        </p:nvSpPr>
        <p:spPr>
          <a:xfrm rot="0">
            <a:off x="8953500" y="3470106"/>
            <a:ext cx="8305800" cy="4462780"/>
          </a:xfrm>
          <a:prstGeom prst="rect">
            <a:avLst/>
          </a:prstGeom>
        </p:spPr>
        <p:txBody>
          <a:bodyPr anchor="t" rtlCol="false" tIns="0" lIns="0" bIns="0" rIns="0">
            <a:spAutoFit/>
          </a:bodyPr>
          <a:lstStyle/>
          <a:p>
            <a:pPr algn="just">
              <a:lnSpc>
                <a:spcPts val="3919"/>
              </a:lnSpc>
            </a:pPr>
            <a:r>
              <a:rPr lang="en-US" sz="2799">
                <a:solidFill>
                  <a:srgbClr val="000000"/>
                </a:solidFill>
                <a:latin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1398" y="0"/>
            <a:ext cx="434981" cy="2060685"/>
          </a:xfrm>
          <a:prstGeom prst="rect">
            <a:avLst/>
          </a:prstGeom>
          <a:solidFill>
            <a:srgbClr val="F50E0E"/>
          </a:solidFill>
        </p:spPr>
      </p:sp>
      <p:sp>
        <p:nvSpPr>
          <p:cNvPr name="AutoShape 3" id="3"/>
          <p:cNvSpPr/>
          <p:nvPr/>
        </p:nvSpPr>
        <p:spPr>
          <a:xfrm rot="0">
            <a:off x="-21398" y="2060685"/>
            <a:ext cx="439390" cy="2060685"/>
          </a:xfrm>
          <a:prstGeom prst="rect">
            <a:avLst/>
          </a:prstGeom>
          <a:solidFill>
            <a:srgbClr val="B8D93A"/>
          </a:solidFill>
        </p:spPr>
      </p:sp>
      <p:sp>
        <p:nvSpPr>
          <p:cNvPr name="AutoShape 4" id="4"/>
          <p:cNvSpPr/>
          <p:nvPr/>
        </p:nvSpPr>
        <p:spPr>
          <a:xfrm rot="0">
            <a:off x="-19046" y="6173843"/>
            <a:ext cx="437037" cy="2060685"/>
          </a:xfrm>
          <a:prstGeom prst="rect">
            <a:avLst/>
          </a:prstGeom>
          <a:solidFill>
            <a:srgbClr val="8C0F95"/>
          </a:solidFill>
        </p:spPr>
      </p:sp>
      <p:sp>
        <p:nvSpPr>
          <p:cNvPr name="AutoShape 5" id="5"/>
          <p:cNvSpPr/>
          <p:nvPr/>
        </p:nvSpPr>
        <p:spPr>
          <a:xfrm rot="0">
            <a:off x="-21398" y="4113157"/>
            <a:ext cx="439390" cy="2060685"/>
          </a:xfrm>
          <a:prstGeom prst="rect">
            <a:avLst/>
          </a:prstGeom>
          <a:solidFill>
            <a:srgbClr val="F57C00"/>
          </a:solidFill>
        </p:spPr>
      </p:sp>
      <p:sp>
        <p:nvSpPr>
          <p:cNvPr name="AutoShape 6" id="6"/>
          <p:cNvSpPr/>
          <p:nvPr/>
        </p:nvSpPr>
        <p:spPr>
          <a:xfrm rot="0">
            <a:off x="-21398" y="8243722"/>
            <a:ext cx="439390" cy="2043278"/>
          </a:xfrm>
          <a:prstGeom prst="rect">
            <a:avLst/>
          </a:prstGeom>
          <a:solidFill>
            <a:srgbClr val="9AABB8"/>
          </a:solidFill>
        </p:spPr>
      </p:sp>
      <p:sp>
        <p:nvSpPr>
          <p:cNvPr name="Freeform 7" id="7"/>
          <p:cNvSpPr/>
          <p:nvPr/>
        </p:nvSpPr>
        <p:spPr>
          <a:xfrm flipH="false" flipV="false" rot="0">
            <a:off x="16849526" y="0"/>
            <a:ext cx="1438474" cy="2164475"/>
          </a:xfrm>
          <a:custGeom>
            <a:avLst/>
            <a:gdLst/>
            <a:ahLst/>
            <a:cxnLst/>
            <a:rect r="r" b="b" t="t" l="l"/>
            <a:pathLst>
              <a:path h="2164475" w="1438474">
                <a:moveTo>
                  <a:pt x="0" y="0"/>
                </a:moveTo>
                <a:lnTo>
                  <a:pt x="1438474" y="0"/>
                </a:lnTo>
                <a:lnTo>
                  <a:pt x="1438474" y="2164475"/>
                </a:lnTo>
                <a:lnTo>
                  <a:pt x="0" y="2164475"/>
                </a:lnTo>
                <a:lnTo>
                  <a:pt x="0" y="0"/>
                </a:lnTo>
                <a:close/>
              </a:path>
            </a:pathLst>
          </a:custGeom>
          <a:blipFill>
            <a:blip r:embed="rId2"/>
            <a:stretch>
              <a:fillRect l="0" t="0" r="0" b="0"/>
            </a:stretch>
          </a:blipFill>
        </p:spPr>
      </p:sp>
      <p:sp>
        <p:nvSpPr>
          <p:cNvPr name="TextBox 8" id="8"/>
          <p:cNvSpPr txBox="true"/>
          <p:nvPr/>
        </p:nvSpPr>
        <p:spPr>
          <a:xfrm rot="0">
            <a:off x="1263320" y="1617773"/>
            <a:ext cx="6302706" cy="866775"/>
          </a:xfrm>
          <a:prstGeom prst="rect">
            <a:avLst/>
          </a:prstGeom>
        </p:spPr>
        <p:txBody>
          <a:bodyPr anchor="t" rtlCol="false" tIns="0" lIns="0" bIns="0" rIns="0">
            <a:spAutoFit/>
          </a:bodyPr>
          <a:lstStyle/>
          <a:p>
            <a:pPr>
              <a:lnSpc>
                <a:spcPts val="6720"/>
              </a:lnSpc>
            </a:pPr>
            <a:r>
              <a:rPr lang="en-US" sz="5600">
                <a:solidFill>
                  <a:srgbClr val="000000"/>
                </a:solidFill>
                <a:latin typeface="Roboto Bold"/>
              </a:rPr>
              <a:t>Überschrift</a:t>
            </a:r>
          </a:p>
        </p:txBody>
      </p:sp>
      <p:sp>
        <p:nvSpPr>
          <p:cNvPr name="TextBox 9" id="9"/>
          <p:cNvSpPr txBox="true"/>
          <p:nvPr/>
        </p:nvSpPr>
        <p:spPr>
          <a:xfrm rot="0">
            <a:off x="11124710" y="9771818"/>
            <a:ext cx="6972300" cy="257175"/>
          </a:xfrm>
          <a:prstGeom prst="rect">
            <a:avLst/>
          </a:prstGeom>
        </p:spPr>
        <p:txBody>
          <a:bodyPr anchor="t" rtlCol="false" tIns="0" lIns="0" bIns="0" rIns="0">
            <a:spAutoFit/>
          </a:bodyPr>
          <a:lstStyle/>
          <a:p>
            <a:pPr algn="r" marL="0" indent="0" lvl="0">
              <a:lnSpc>
                <a:spcPts val="1950"/>
              </a:lnSpc>
              <a:spcBef>
                <a:spcPct val="0"/>
              </a:spcBef>
            </a:pPr>
            <a:r>
              <a:rPr lang="en-US" sz="1500" spc="15">
                <a:solidFill>
                  <a:srgbClr val="000000"/>
                </a:solidFill>
                <a:latin typeface="Roboto Bold"/>
              </a:rPr>
              <a:t>Musik- und Kunstschule Bruchsal</a:t>
            </a:r>
            <a:r>
              <a:rPr lang="en-US" sz="1500" spc="15">
                <a:solidFill>
                  <a:srgbClr val="000000"/>
                </a:solidFill>
                <a:latin typeface="Roboto"/>
              </a:rPr>
              <a:t> </a:t>
            </a:r>
            <a:r>
              <a:rPr lang="en-US" sz="1500" spc="15" u="none">
                <a:solidFill>
                  <a:srgbClr val="000000"/>
                </a:solidFill>
                <a:latin typeface="Roboto"/>
              </a:rPr>
              <a:t>| 20. Januar 2024</a:t>
            </a:r>
          </a:p>
        </p:txBody>
      </p:sp>
      <p:sp>
        <p:nvSpPr>
          <p:cNvPr name="TextBox 10" id="10"/>
          <p:cNvSpPr txBox="true"/>
          <p:nvPr/>
        </p:nvSpPr>
        <p:spPr>
          <a:xfrm rot="0">
            <a:off x="1263320" y="3014828"/>
            <a:ext cx="11103853" cy="5940529"/>
          </a:xfrm>
          <a:prstGeom prst="rect">
            <a:avLst/>
          </a:prstGeom>
        </p:spPr>
        <p:txBody>
          <a:bodyPr anchor="t" rtlCol="false" tIns="0" lIns="0" bIns="0" rIns="0">
            <a:spAutoFit/>
          </a:bodyPr>
          <a:lstStyle/>
          <a:p>
            <a:pPr algn="just">
              <a:lnSpc>
                <a:spcPts val="5240"/>
              </a:lnSpc>
            </a:pPr>
            <a:r>
              <a:rPr lang="en-US" sz="3743">
                <a:solidFill>
                  <a:srgbClr val="000000"/>
                </a:solidFill>
                <a:latin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DAF6nc6mXRQ</dc:identifier>
  <dcterms:modified xsi:type="dcterms:W3CDTF">2011-08-01T06:04:30Z</dcterms:modified>
  <cp:revision>1</cp:revision>
  <dc:title>Präsentation MuKs</dc:title>
</cp:coreProperties>
</file>